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82" r:id="rId3"/>
    <p:sldId id="260" r:id="rId4"/>
    <p:sldId id="283" r:id="rId5"/>
    <p:sldId id="284" r:id="rId6"/>
    <p:sldId id="276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68" r:id="rId21"/>
    <p:sldId id="298" r:id="rId22"/>
    <p:sldId id="269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5"/>
    <a:srgbClr val="CCFF99"/>
    <a:srgbClr val="CCFF66"/>
    <a:srgbClr val="7EE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20%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Сентябрь 2013 г.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57%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Сентябрь 2013 г.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 зкий уровень 23%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Сентябрь 2013 г.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axId val="80958592"/>
        <c:axId val="84102528"/>
      </c:barChart>
      <c:catAx>
        <c:axId val="80958592"/>
        <c:scaling>
          <c:orientation val="minMax"/>
        </c:scaling>
        <c:axPos val="b"/>
        <c:tickLblPos val="nextTo"/>
        <c:crossAx val="84102528"/>
        <c:crosses val="autoZero"/>
        <c:auto val="1"/>
        <c:lblAlgn val="ctr"/>
        <c:lblOffset val="100"/>
      </c:catAx>
      <c:valAx>
        <c:axId val="84102528"/>
        <c:scaling>
          <c:orientation val="minMax"/>
        </c:scaling>
        <c:axPos val="l"/>
        <c:majorGridlines/>
        <c:numFmt formatCode="0%" sourceLinked="1"/>
        <c:tickLblPos val="nextTo"/>
        <c:crossAx val="809585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83%</c:v>
                </c:pt>
              </c:strCache>
            </c:strRef>
          </c:tx>
          <c:cat>
            <c:strRef>
              <c:f>Лист1!$A$2:$A$3</c:f>
              <c:strCache>
                <c:ptCount val="2"/>
                <c:pt idx="1">
                  <c:v>Май 2014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1">
                  <c:v>0.83000000000000007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17%</c:v>
                </c:pt>
              </c:strCache>
            </c:strRef>
          </c:tx>
          <c:cat>
            <c:strRef>
              <c:f>Лист1!$A$2:$A$3</c:f>
              <c:strCache>
                <c:ptCount val="2"/>
                <c:pt idx="1">
                  <c:v>Май 2014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0%</c:v>
                </c:pt>
              </c:strCache>
            </c:strRef>
          </c:tx>
          <c:cat>
            <c:strRef>
              <c:f>Лист1!$A$2:$A$3</c:f>
              <c:strCache>
                <c:ptCount val="2"/>
                <c:pt idx="1">
                  <c:v>Май 2014 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axId val="100674176"/>
        <c:axId val="100675968"/>
      </c:barChart>
      <c:catAx>
        <c:axId val="100674176"/>
        <c:scaling>
          <c:orientation val="minMax"/>
        </c:scaling>
        <c:axPos val="b"/>
        <c:tickLblPos val="nextTo"/>
        <c:crossAx val="100675968"/>
        <c:crosses val="autoZero"/>
        <c:auto val="1"/>
        <c:lblAlgn val="ctr"/>
        <c:lblOffset val="100"/>
      </c:catAx>
      <c:valAx>
        <c:axId val="100675968"/>
        <c:scaling>
          <c:orientation val="minMax"/>
        </c:scaling>
        <c:axPos val="l"/>
        <c:majorGridlines/>
        <c:numFmt formatCode="General" sourceLinked="1"/>
        <c:tickLblPos val="nextTo"/>
        <c:crossAx val="1006741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F4E8C-B759-4D8B-8AD5-5823C1236E5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D8A9-CEFD-4113-B201-39B6F7471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40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5D42-87B3-4213-8442-C9C6C958F0A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13DC-436C-4636-B24C-BBC4C6AEA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grafamania.net/uploads/posts/2013-08/1376817450_4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Калининграда детский сад №23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70892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Опыт работы на тему: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" pitchFamily="18" charset="0"/>
              </a:rPr>
              <a:t>«Развитие музыкальных и творческих способностей детей через театрализованную деятельность»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Истомина Юлия Михайловна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94878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477" y="188640"/>
            <a:ext cx="7752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Драматизация сказок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nb\Desktop\Мои документы\ФОТО\театр 3 медведя\IMG_6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400600" cy="3600400"/>
          </a:xfrm>
          <a:prstGeom prst="rect">
            <a:avLst/>
          </a:prstGeom>
          <a:noFill/>
        </p:spPr>
      </p:pic>
      <p:pic>
        <p:nvPicPr>
          <p:cNvPr id="4100" name="Picture 4" descr="http://ds23klgd.ru/images/SDC15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651276" cy="3488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Посещение кукольного театра, детского музыкального театра, филармонии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68" y="188640"/>
            <a:ext cx="9028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Посещение  детских спектаклей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 descr="https://encrypted-tbn3.gstatic.com/images?q=tbn:ANd9GcTe2qHPhjimJR7eKV9OvliWj9im7SuS5E0jWO87dJck_wDw6wKy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3816424" cy="2858636"/>
          </a:xfrm>
          <a:prstGeom prst="rect">
            <a:avLst/>
          </a:prstGeom>
          <a:noFill/>
        </p:spPr>
      </p:pic>
      <p:pic>
        <p:nvPicPr>
          <p:cNvPr id="6150" name="Picture 6" descr="http://xn----7sbqier6abq.xn--p1ai/wp-content/uploads/2013/10/%D0%B7%D0%B0%D0%BF%D0%B8%D1%81%D0%BA%D0%B8-%D0%BE-%D1%85%D1%83%D0%B4%D0%BE%D0%B6%D0%BD%D0%B8%D0%BA%D0%B0%D1%85-%D0%90%D1%80%D1%82-%D0%A0%D0%B5%D0%BB%D0%B8%D0%B7.%D0%A0%D0%A4.-%D0%A2%D0%B5%D0%B0%D1%82%D1%80-%D0%AE%D0%BD%D0%BE%D0%B3%D0%BE-%D0%B7%D1%80%D0%B8%D1%82%D0%B5%D0%BB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25" y="2204864"/>
            <a:ext cx="4308143" cy="2864915"/>
          </a:xfrm>
          <a:prstGeom prst="rect">
            <a:avLst/>
          </a:prstGeom>
          <a:noFill/>
        </p:spPr>
      </p:pic>
      <p:pic>
        <p:nvPicPr>
          <p:cNvPr id="6152" name="Picture 8" descr="https://encrypted-tbn1.gstatic.com/images?q=tbn:ANd9GcTDoPmIQD1hoVQD-3_GiEtsdkFUvJR5V8YOaQm9wpR0CIlYCF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127" y="2204864"/>
            <a:ext cx="4276821" cy="2846031"/>
          </a:xfrm>
          <a:prstGeom prst="rect">
            <a:avLst/>
          </a:prstGeom>
          <a:noFill/>
        </p:spPr>
      </p:pic>
      <p:pic>
        <p:nvPicPr>
          <p:cNvPr id="6154" name="Picture 10" descr="https://encrypted-tbn3.gstatic.com/images?q=tbn:ANd9GcSAZL-756YgPZqVU5ftcveZTLh29lYBeRX37R1gKUFDfe1hIL6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485" y="2204864"/>
            <a:ext cx="432834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Художественно-творческая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афиш, рисование масок, рисование по сказкам и т.д.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encrypted-tbn3.gstatic.com/images?q=tbn:ANd9GcSacbt3K6_C3tcXn9COVeYVKF5EDdrC6KP-ZT0kNNeIpk41wB6t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564904"/>
            <a:ext cx="4003722" cy="2664296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RRK_7ADGWKjCWEOT8Qt8DT5JpMsD9Hb89pyhPJm2NCswbbmQZH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92942"/>
            <a:ext cx="4062289" cy="2703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Кружковая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Театральная студия «Камертон»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ds23klgd.ru/images/SDC15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128458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басням И.А. Крылова»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ds23klgd.ru/images/SDC13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2348880"/>
            <a:ext cx="4224469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07496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://ds23klgd.ru/images/100_1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176464" cy="32043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58772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сказкам А.С. Пушкина»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http://ds23klgd.ru/images/SDC13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76872"/>
            <a:ext cx="4268011" cy="32010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07496" y="57332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6" name="Picture 10" descr="http://ds23klgd.ru/images/SDC13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2204865"/>
            <a:ext cx="4320479" cy="324035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«Теремок»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8" name="Picture 12" descr="http://ds23klgd.ru/images/SDC15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04864"/>
            <a:ext cx="4340019" cy="33123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99992" y="59492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 «В гости к солнышку»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городских, муниципальных конкурсах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024" y="980728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Воспитанники театральной студии уже 2 года подряд принимают участие в городском фестивале-конкурсе детских творческих коллективов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«Колокольчик»</a:t>
            </a:r>
          </a:p>
        </p:txBody>
      </p:sp>
      <p:pic>
        <p:nvPicPr>
          <p:cNvPr id="35842" name="Picture 2" descr="http://ds23klgd.ru/images/IMG_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5083826" cy="3384376"/>
          </a:xfrm>
          <a:prstGeom prst="rect">
            <a:avLst/>
          </a:prstGeom>
          <a:noFill/>
        </p:spPr>
      </p:pic>
      <p:pic>
        <p:nvPicPr>
          <p:cNvPr id="35844" name="Picture 4" descr="http://ds23klgd.ru/images/IMG_5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4990751" cy="3322415"/>
          </a:xfrm>
          <a:prstGeom prst="rect">
            <a:avLst/>
          </a:prstGeom>
          <a:noFill/>
        </p:spPr>
      </p:pic>
      <p:pic>
        <p:nvPicPr>
          <p:cNvPr id="35846" name="Picture 6" descr="http://ds23klgd.ru/images/IMG_5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60" y="2348880"/>
            <a:ext cx="5280521" cy="3515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городских, муниципальных конкурсах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коллектив нашего детского сада в 2013 году был награжден призом зрительских симпатий-»Золотой статуэткой», в 2014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году-воспитанница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МАДОУ награждена  грамотой  в номинации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«Лучшая юная актриса»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отмечен Благодарственным письмом за подготовку детей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ds23klgd.ru/images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28374"/>
            <a:ext cx="2880320" cy="3954268"/>
          </a:xfrm>
          <a:prstGeom prst="rect">
            <a:avLst/>
          </a:prstGeom>
          <a:noFill/>
        </p:spPr>
      </p:pic>
      <p:pic>
        <p:nvPicPr>
          <p:cNvPr id="36867" name="Picture 3" descr="C:\Users\nb\Desktop\Мои рисунки\дипломы, грамоты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6138"/>
            <a:ext cx="2952328" cy="405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95377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131" y="1556792"/>
            <a:ext cx="869161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консультации: «Театр в детском саду»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04664"/>
            <a:ext cx="6372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педагогами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7890" name="Picture 2" descr="C:\Users\nb\Desktop\Мои документы\ФОТО\театр 2014\семинар театр\SDC14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277105" cy="4365104"/>
          </a:xfrm>
          <a:prstGeom prst="rect">
            <a:avLst/>
          </a:prstGeom>
          <a:noFill/>
        </p:spPr>
      </p:pic>
      <p:pic>
        <p:nvPicPr>
          <p:cNvPr id="37891" name="Picture 3" descr="C:\Users\nb\Desktop\SDC14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295" y="2852936"/>
            <a:ext cx="4278161" cy="35469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95377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7800" y="1556792"/>
            <a:ext cx="630429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семинара-практикума :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«Театр своими руками»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04664"/>
            <a:ext cx="6372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педагогами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3" descr="D:\ПАПКА\disk e 23\Мои документы\ФОТО\театр 2014\семинар театр\SDC14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040560" cy="37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ПАПКА\disk e 23\Мои документы\ФОТО\театр 2014\семинар театр\SDC14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80928"/>
            <a:ext cx="4994381" cy="37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95377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0460" y="1556792"/>
            <a:ext cx="513897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Деловая игра :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«Ваш творческий потенциал»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3219" y="404664"/>
            <a:ext cx="654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4" name="Picture 2" descr="C:\Users\nb\Desktop\Мои документы\ФОТО\театр 2014\семинар 29.04\IMG_6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760640" cy="3840427"/>
          </a:xfrm>
          <a:prstGeom prst="rect">
            <a:avLst/>
          </a:prstGeom>
          <a:noFill/>
        </p:spPr>
      </p:pic>
      <p:pic>
        <p:nvPicPr>
          <p:cNvPr id="38915" name="Picture 3" descr="C:\Users\nb\Desktop\Мои документы\ФОТО\театр 2014\семинар 29.04\IMG_6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976664" cy="3984443"/>
          </a:xfrm>
          <a:prstGeom prst="rect">
            <a:avLst/>
          </a:prstGeom>
          <a:noFill/>
        </p:spPr>
      </p:pic>
      <p:pic>
        <p:nvPicPr>
          <p:cNvPr id="38916" name="Picture 4" descr="C:\Users\nb\Desktop\Мои документы\ФОТО\театр 2014\семинар 29.04\IMG_6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05877"/>
            <a:ext cx="6228184" cy="41521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556792"/>
            <a:ext cx="457436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Конкурс: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«Кукла своими руками»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976" y="557064"/>
            <a:ext cx="7992888" cy="95377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родителями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9938" name="Picture 2" descr="C:\Users\nb\Desktop\Мои документы\ФОТО\театр 2014\выставка кукла своими руками\SDC1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3096344" cy="4124330"/>
          </a:xfrm>
          <a:prstGeom prst="rect">
            <a:avLst/>
          </a:prstGeom>
          <a:noFill/>
        </p:spPr>
      </p:pic>
      <p:pic>
        <p:nvPicPr>
          <p:cNvPr id="39939" name="Picture 3" descr="C:\Users\nb\Desktop\Мои документы\ФОТО\театр 2014\выставка кукла своими руками\SDC15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40998"/>
            <a:ext cx="3101330" cy="41309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grafamania.net/uploads/posts/2013-08/1376817450_4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1700808"/>
            <a:ext cx="3528374" cy="206606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Театр-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доступный вид искусства для детей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48314" y="2163224"/>
            <a:ext cx="3482375" cy="2099504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помогает решить проблемы педагогики и психологии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4077072"/>
            <a:ext cx="3528374" cy="208823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развитию: памяти, воображения,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коммуникативных качеств, инициативности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4572008"/>
            <a:ext cx="3528392" cy="2016224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Создаёт положительный эмоциональный настрой, снимает напряжение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32656"/>
            <a:ext cx="5760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36" y="404664"/>
            <a:ext cx="9062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      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 мониторинг  развития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театрализованных умений и навыков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219" y="404664"/>
            <a:ext cx="654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родителями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57064"/>
            <a:ext cx="8145288" cy="143177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Взаимодействие с организациями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92896"/>
            <a:ext cx="71287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Детская музыкальная школа им. Э.Т.А. Гофмана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культуры «Калининградская областная филармония»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музыкальный театр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театр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4290"/>
            <a:ext cx="8462744" cy="1198486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7544" y="1772816"/>
            <a:ext cx="8176992" cy="990442"/>
          </a:xfrm>
          <a:prstGeom prst="homePlat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совершенствовалась память, внимание, мышление, воображение, восприятие,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11560" y="3284984"/>
            <a:ext cx="8319298" cy="858396"/>
          </a:xfrm>
          <a:prstGeom prst="homePlat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стали более эмоциональными,  социально адаптированными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1560" y="4653136"/>
            <a:ext cx="8104414" cy="868656"/>
          </a:xfrm>
          <a:prstGeom prst="homePlat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сформировался устойчивый интерес к театрально-игровой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32656"/>
            <a:ext cx="7927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772817"/>
            <a:ext cx="3934220" cy="36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5969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4715" y="332656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" pitchFamily="18" charset="0"/>
              </a:rPr>
              <a:t>Развитие музыкальных и творческих способностей детей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театрализованную деятельность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339751" y="1772816"/>
            <a:ext cx="4320481" cy="1080120"/>
          </a:xfrm>
          <a:prstGeom prst="wav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4643446"/>
            <a:ext cx="4000528" cy="864096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исследовательского интереса и творческих способностей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9" y="2928934"/>
            <a:ext cx="3786213" cy="646331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накомство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различными видами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714752"/>
            <a:ext cx="4071966" cy="785818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коммуникативной культуры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715016"/>
            <a:ext cx="4357718" cy="928694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 общей культуры ребенка, приобщение к духовным ценностям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 animBg="1"/>
      <p:bldP spid="4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494116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целью выявления уровня  развития </a:t>
            </a:r>
          </a:p>
          <a:p>
            <a:pPr algn="ctr"/>
            <a:r>
              <a:rPr lang="ru-RU" b="1" dirty="0" smtClean="0"/>
              <a:t>театрализованной деятельности </a:t>
            </a:r>
          </a:p>
          <a:p>
            <a:pPr algn="ctr"/>
            <a:r>
              <a:rPr lang="ru-RU" b="1" dirty="0" smtClean="0"/>
              <a:t>дошкольников мною была проведена </a:t>
            </a:r>
          </a:p>
          <a:p>
            <a:pPr algn="ctr"/>
            <a:r>
              <a:rPr lang="ru-RU" b="1" dirty="0" smtClean="0"/>
              <a:t>соответствующая диагностическая процедура. </a:t>
            </a:r>
          </a:p>
          <a:p>
            <a:pPr algn="ctr"/>
            <a:r>
              <a:rPr lang="ru-RU" b="1" dirty="0" smtClean="0"/>
              <a:t>Диагностика проводилась на базе  нашего детского сада. </a:t>
            </a:r>
          </a:p>
          <a:p>
            <a:pPr algn="ctr"/>
            <a:r>
              <a:rPr lang="ru-RU" b="1" dirty="0" smtClean="0"/>
              <a:t>Количество детей: 25человек.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91680" y="1340768"/>
          <a:ext cx="55446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2606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 развития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театрализованных умений и навыков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78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направления работы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14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предметно-пространственной среды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2089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театрального центра в музыкальном зале;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оснащение театрального центра новыми видами театра, театральным реквизитом,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гриммом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декорациями,, сценариями, образцами музыкальных произведений, афишами и т.д.;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театрализованных уголков на группах.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nb\Desktop\Мои документы\ФОТО\театр 2014\уголок театр\SDC14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65004"/>
            <a:ext cx="4053830" cy="3040373"/>
          </a:xfrm>
          <a:prstGeom prst="rect">
            <a:avLst/>
          </a:prstGeom>
          <a:noFill/>
        </p:spPr>
      </p:pic>
      <p:pic>
        <p:nvPicPr>
          <p:cNvPr id="1027" name="Picture 3" descr="C:\Users\nb\Desktop\Мои документы\ФОТО\театр 2014\уголок театр\SDC14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378" y="3429000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C:\Users\nb\Desktop\Мои документы\ФОТО\театр 2014\уголок театр\SDC14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83006"/>
            <a:ext cx="4104456" cy="3024337"/>
          </a:xfrm>
          <a:prstGeom prst="rect">
            <a:avLst/>
          </a:prstGeom>
          <a:noFill/>
        </p:spPr>
      </p:pic>
      <p:pic>
        <p:nvPicPr>
          <p:cNvPr id="1029" name="Picture 5" descr="C:\Users\nb\Desktop\Мои документы\ФОТО\театр 2014\уголок театр\SDC14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29827" cy="3022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92888" cy="95377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04664"/>
            <a:ext cx="508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детьми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41277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театрализованные  этюды,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Мимические, пантомимические этюды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nb\Desktop\Мои документы\ФОТО\колокольчик\IMG_4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012160" cy="40081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IMG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528392" cy="47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1124744"/>
            <a:ext cx="41933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игры-превращения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6672"/>
            <a:ext cx="7848872" cy="5760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детьми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2"/>
            <a:ext cx="828092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(обыгрывание стихотворений, сказок, произведений </a:t>
            </a:r>
          </a:p>
          <a:p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литературы):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330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Театрализованная игра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nb\Desktop\Мои документы\ФОТО\театр 2014\оксана открытое\IMG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350596" cy="44646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действия детей с кукольными персонажами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320" y="188640"/>
            <a:ext cx="759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Кукольные спектакли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nb\Desktop\Мои документы\ФОТО\театр 2014\оксана открытое\IMG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474312" cy="40217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1229</TotalTime>
  <Words>490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nb</cp:lastModifiedBy>
  <cp:revision>90</cp:revision>
  <dcterms:created xsi:type="dcterms:W3CDTF">2013-04-15T20:47:09Z</dcterms:created>
  <dcterms:modified xsi:type="dcterms:W3CDTF">2014-11-24T10:41:24Z</dcterms:modified>
</cp:coreProperties>
</file>